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0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1" d="100"/>
          <a:sy n="41" d="100"/>
        </p:scale>
        <p:origin x="-2395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86936-C086-4DBE-A2FD-8177573094D8}" type="datetimeFigureOut">
              <a:rPr lang="pt-PT" smtClean="0"/>
              <a:t>28-02-2013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D65B1-4949-4DD0-8830-8BDD95FE94E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9351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3" y="3307356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3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28-02-2013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28-02-2013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4"/>
            <a:ext cx="1472963" cy="518532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675724"/>
            <a:ext cx="5467557" cy="5185327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28-02-2013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28-02-2013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9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9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28-02-2013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5"/>
            <a:ext cx="7123080" cy="92447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3" y="1809750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3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28-02-2013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3" y="2389190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1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1" y="2389190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28-02-2013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28-02-2013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28-02-2013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1" y="446087"/>
            <a:ext cx="2660651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5" y="446088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1" y="1631950"/>
            <a:ext cx="2660651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28-02-2013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5" y="1387059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5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28-02-2013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  <p:grpSp>
        <p:nvGrpSpPr>
          <p:cNvPr id="16" name="Group 15"/>
          <p:cNvGrpSpPr/>
          <p:nvPr/>
        </p:nvGrpSpPr>
        <p:grpSpPr>
          <a:xfrm>
            <a:off x="4516153" y="994388"/>
            <a:ext cx="1847139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pt-PT" smtClean="0"/>
              <a:t>Clique no ícone para adicionar uma imagem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7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9" y="1095311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30" y="282934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6"/>
            <a:ext cx="1909235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4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1" y="660739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2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1" y="-61708"/>
            <a:ext cx="1909235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5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3" y="5140347"/>
            <a:ext cx="1137195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3" y="436291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7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3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5" y="783989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4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5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1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8" y="145064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9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7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5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9" y="-100975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5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4" y="4321784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2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8000" y="6408841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2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2" y="4941987"/>
            <a:ext cx="611231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6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9" y="482387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9" y="836794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5" y="1452261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8" y="1886984"/>
            <a:ext cx="610367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7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8"/>
            <a:ext cx="910819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5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40" y="282934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9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9"/>
            <a:ext cx="969735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2" y="1326476"/>
            <a:ext cx="608191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2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4" y="5242255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6" y="492816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3" y="5666511"/>
            <a:ext cx="605635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2" y="4097843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9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1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4" y="675725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0875-E729-438F-AD64-DA10B3256A5A}" type="datetimeFigureOut">
              <a:rPr lang="pt-PT" smtClean="0"/>
              <a:t>28-02-2013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6" y="5951811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9" y="5951811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5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5" y="3382942"/>
            <a:ext cx="306311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5" y="3536097"/>
            <a:ext cx="306311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9" y="3688497"/>
            <a:ext cx="306311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7" y="2698929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6"/>
            <a:ext cx="458771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9" y="3382943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599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4" y="2395417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408" y="486893"/>
            <a:ext cx="4924856" cy="5372571"/>
          </a:xfrm>
        </p:spPr>
      </p:pic>
    </p:spTree>
    <p:extLst>
      <p:ext uri="{BB962C8B-B14F-4D97-AF65-F5344CB8AC3E}">
        <p14:creationId xmlns:p14="http://schemas.microsoft.com/office/powerpoint/2010/main" val="137744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559" y="1806576"/>
            <a:ext cx="2858883" cy="4052888"/>
          </a:xfrm>
        </p:spPr>
      </p:pic>
    </p:spTree>
    <p:extLst>
      <p:ext uri="{BB962C8B-B14F-4D97-AF65-F5344CB8AC3E}">
        <p14:creationId xmlns:p14="http://schemas.microsoft.com/office/powerpoint/2010/main" val="23854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608" y="1806576"/>
            <a:ext cx="2906784" cy="4052888"/>
          </a:xfrm>
        </p:spPr>
      </p:pic>
    </p:spTree>
    <p:extLst>
      <p:ext uri="{BB962C8B-B14F-4D97-AF65-F5344CB8AC3E}">
        <p14:creationId xmlns:p14="http://schemas.microsoft.com/office/powerpoint/2010/main" val="378597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540" y="1806576"/>
            <a:ext cx="2894920" cy="4052888"/>
          </a:xfrm>
        </p:spPr>
      </p:pic>
    </p:spTree>
    <p:extLst>
      <p:ext uri="{BB962C8B-B14F-4D97-AF65-F5344CB8AC3E}">
        <p14:creationId xmlns:p14="http://schemas.microsoft.com/office/powerpoint/2010/main" val="283966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44" y="1806576"/>
            <a:ext cx="2897312" cy="4052888"/>
          </a:xfrm>
        </p:spPr>
      </p:pic>
    </p:spTree>
    <p:extLst>
      <p:ext uri="{BB962C8B-B14F-4D97-AF65-F5344CB8AC3E}">
        <p14:creationId xmlns:p14="http://schemas.microsoft.com/office/powerpoint/2010/main" val="247995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325" y="1806576"/>
            <a:ext cx="2835353" cy="4052888"/>
          </a:xfrm>
        </p:spPr>
      </p:pic>
    </p:spTree>
    <p:extLst>
      <p:ext uri="{BB962C8B-B14F-4D97-AF65-F5344CB8AC3E}">
        <p14:creationId xmlns:p14="http://schemas.microsoft.com/office/powerpoint/2010/main" val="42490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516" y="1806576"/>
            <a:ext cx="2942968" cy="4052888"/>
          </a:xfrm>
        </p:spPr>
      </p:pic>
    </p:spTree>
    <p:extLst>
      <p:ext uri="{BB962C8B-B14F-4D97-AF65-F5344CB8AC3E}">
        <p14:creationId xmlns:p14="http://schemas.microsoft.com/office/powerpoint/2010/main" val="19986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646" y="1806576"/>
            <a:ext cx="2868711" cy="4052888"/>
          </a:xfrm>
        </p:spPr>
      </p:pic>
    </p:spTree>
    <p:extLst>
      <p:ext uri="{BB962C8B-B14F-4D97-AF65-F5344CB8AC3E}">
        <p14:creationId xmlns:p14="http://schemas.microsoft.com/office/powerpoint/2010/main" val="54179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44" y="1806576"/>
            <a:ext cx="2897312" cy="4052888"/>
          </a:xfrm>
        </p:spPr>
      </p:pic>
    </p:spTree>
    <p:extLst>
      <p:ext uri="{BB962C8B-B14F-4D97-AF65-F5344CB8AC3E}">
        <p14:creationId xmlns:p14="http://schemas.microsoft.com/office/powerpoint/2010/main" val="104102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984" y="1806576"/>
            <a:ext cx="2852032" cy="4052888"/>
          </a:xfrm>
        </p:spPr>
      </p:pic>
    </p:spTree>
    <p:extLst>
      <p:ext uri="{BB962C8B-B14F-4D97-AF65-F5344CB8AC3E}">
        <p14:creationId xmlns:p14="http://schemas.microsoft.com/office/powerpoint/2010/main" val="245187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6"/>
            <a:ext cx="5403851" cy="4052888"/>
          </a:xfrm>
        </p:spPr>
      </p:pic>
    </p:spTree>
    <p:extLst>
      <p:ext uri="{BB962C8B-B14F-4D97-AF65-F5344CB8AC3E}">
        <p14:creationId xmlns:p14="http://schemas.microsoft.com/office/powerpoint/2010/main" val="70481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717" y="1806576"/>
            <a:ext cx="2904569" cy="4052888"/>
          </a:xfrm>
        </p:spPr>
      </p:pic>
    </p:spTree>
    <p:extLst>
      <p:ext uri="{BB962C8B-B14F-4D97-AF65-F5344CB8AC3E}">
        <p14:creationId xmlns:p14="http://schemas.microsoft.com/office/powerpoint/2010/main" val="129036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6"/>
            <a:ext cx="5403851" cy="4052888"/>
          </a:xfrm>
        </p:spPr>
      </p:pic>
    </p:spTree>
    <p:extLst>
      <p:ext uri="{BB962C8B-B14F-4D97-AF65-F5344CB8AC3E}">
        <p14:creationId xmlns:p14="http://schemas.microsoft.com/office/powerpoint/2010/main" val="295219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6"/>
            <a:ext cx="5403851" cy="4052888"/>
          </a:xfrm>
        </p:spPr>
      </p:pic>
    </p:spTree>
    <p:extLst>
      <p:ext uri="{BB962C8B-B14F-4D97-AF65-F5344CB8AC3E}">
        <p14:creationId xmlns:p14="http://schemas.microsoft.com/office/powerpoint/2010/main" val="48837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6"/>
            <a:ext cx="5403851" cy="4052888"/>
          </a:xfrm>
        </p:spPr>
      </p:pic>
    </p:spTree>
    <p:extLst>
      <p:ext uri="{BB962C8B-B14F-4D97-AF65-F5344CB8AC3E}">
        <p14:creationId xmlns:p14="http://schemas.microsoft.com/office/powerpoint/2010/main" val="115038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6"/>
            <a:ext cx="5403851" cy="4052888"/>
          </a:xfrm>
        </p:spPr>
      </p:pic>
    </p:spTree>
    <p:extLst>
      <p:ext uri="{BB962C8B-B14F-4D97-AF65-F5344CB8AC3E}">
        <p14:creationId xmlns:p14="http://schemas.microsoft.com/office/powerpoint/2010/main" val="279325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6"/>
            <a:ext cx="5403851" cy="4052888"/>
          </a:xfrm>
        </p:spPr>
      </p:pic>
    </p:spTree>
    <p:extLst>
      <p:ext uri="{BB962C8B-B14F-4D97-AF65-F5344CB8AC3E}">
        <p14:creationId xmlns:p14="http://schemas.microsoft.com/office/powerpoint/2010/main" val="63787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6"/>
            <a:ext cx="5403851" cy="4052888"/>
          </a:xfrm>
        </p:spPr>
      </p:pic>
    </p:spTree>
    <p:extLst>
      <p:ext uri="{BB962C8B-B14F-4D97-AF65-F5344CB8AC3E}">
        <p14:creationId xmlns:p14="http://schemas.microsoft.com/office/powerpoint/2010/main" val="39236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6"/>
            <a:ext cx="5403851" cy="4052888"/>
          </a:xfrm>
        </p:spPr>
      </p:pic>
    </p:spTree>
    <p:extLst>
      <p:ext uri="{BB962C8B-B14F-4D97-AF65-F5344CB8AC3E}">
        <p14:creationId xmlns:p14="http://schemas.microsoft.com/office/powerpoint/2010/main" val="2109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6"/>
            <a:ext cx="5403851" cy="4052888"/>
          </a:xfrm>
        </p:spPr>
      </p:pic>
    </p:spTree>
    <p:extLst>
      <p:ext uri="{BB962C8B-B14F-4D97-AF65-F5344CB8AC3E}">
        <p14:creationId xmlns:p14="http://schemas.microsoft.com/office/powerpoint/2010/main" val="377105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6"/>
            <a:ext cx="5403851" cy="4052888"/>
          </a:xfrm>
        </p:spPr>
      </p:pic>
    </p:spTree>
    <p:extLst>
      <p:ext uri="{BB962C8B-B14F-4D97-AF65-F5344CB8AC3E}">
        <p14:creationId xmlns:p14="http://schemas.microsoft.com/office/powerpoint/2010/main" val="319014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6"/>
            <a:ext cx="5403851" cy="4052888"/>
          </a:xfrm>
        </p:spPr>
      </p:pic>
    </p:spTree>
    <p:extLst>
      <p:ext uri="{BB962C8B-B14F-4D97-AF65-F5344CB8AC3E}">
        <p14:creationId xmlns:p14="http://schemas.microsoft.com/office/powerpoint/2010/main" val="236372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160" y="1806576"/>
            <a:ext cx="2933680" cy="4052888"/>
          </a:xfrm>
        </p:spPr>
      </p:pic>
    </p:spTree>
    <p:extLst>
      <p:ext uri="{BB962C8B-B14F-4D97-AF65-F5344CB8AC3E}">
        <p14:creationId xmlns:p14="http://schemas.microsoft.com/office/powerpoint/2010/main" val="349614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6"/>
            <a:ext cx="5403851" cy="4052888"/>
          </a:xfrm>
        </p:spPr>
      </p:pic>
    </p:spTree>
    <p:extLst>
      <p:ext uri="{BB962C8B-B14F-4D97-AF65-F5344CB8AC3E}">
        <p14:creationId xmlns:p14="http://schemas.microsoft.com/office/powerpoint/2010/main" val="242272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6"/>
            <a:ext cx="5403851" cy="4052888"/>
          </a:xfrm>
        </p:spPr>
      </p:pic>
    </p:spTree>
    <p:extLst>
      <p:ext uri="{BB962C8B-B14F-4D97-AF65-F5344CB8AC3E}">
        <p14:creationId xmlns:p14="http://schemas.microsoft.com/office/powerpoint/2010/main" val="361971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6"/>
            <a:ext cx="5403851" cy="4052888"/>
          </a:xfrm>
        </p:spPr>
      </p:pic>
    </p:spTree>
    <p:extLst>
      <p:ext uri="{BB962C8B-B14F-4D97-AF65-F5344CB8AC3E}">
        <p14:creationId xmlns:p14="http://schemas.microsoft.com/office/powerpoint/2010/main" val="391504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6"/>
            <a:ext cx="5403851" cy="4052888"/>
          </a:xfrm>
        </p:spPr>
      </p:pic>
    </p:spTree>
    <p:extLst>
      <p:ext uri="{BB962C8B-B14F-4D97-AF65-F5344CB8AC3E}">
        <p14:creationId xmlns:p14="http://schemas.microsoft.com/office/powerpoint/2010/main" val="193569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6"/>
            <a:ext cx="5403851" cy="4052888"/>
          </a:xfrm>
        </p:spPr>
      </p:pic>
    </p:spTree>
    <p:extLst>
      <p:ext uri="{BB962C8B-B14F-4D97-AF65-F5344CB8AC3E}">
        <p14:creationId xmlns:p14="http://schemas.microsoft.com/office/powerpoint/2010/main" val="276615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6"/>
            <a:ext cx="5403851" cy="4052888"/>
          </a:xfrm>
        </p:spPr>
      </p:pic>
    </p:spTree>
    <p:extLst>
      <p:ext uri="{BB962C8B-B14F-4D97-AF65-F5344CB8AC3E}">
        <p14:creationId xmlns:p14="http://schemas.microsoft.com/office/powerpoint/2010/main" val="374678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6"/>
            <a:ext cx="5403851" cy="4052888"/>
          </a:xfrm>
        </p:spPr>
      </p:pic>
    </p:spTree>
    <p:extLst>
      <p:ext uri="{BB962C8B-B14F-4D97-AF65-F5344CB8AC3E}">
        <p14:creationId xmlns:p14="http://schemas.microsoft.com/office/powerpoint/2010/main" val="88477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6"/>
            <a:ext cx="5403851" cy="4052888"/>
          </a:xfrm>
        </p:spPr>
      </p:pic>
    </p:spTree>
    <p:extLst>
      <p:ext uri="{BB962C8B-B14F-4D97-AF65-F5344CB8AC3E}">
        <p14:creationId xmlns:p14="http://schemas.microsoft.com/office/powerpoint/2010/main" val="255195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6"/>
            <a:ext cx="5403851" cy="4052888"/>
          </a:xfrm>
        </p:spPr>
      </p:pic>
    </p:spTree>
    <p:extLst>
      <p:ext uri="{BB962C8B-B14F-4D97-AF65-F5344CB8AC3E}">
        <p14:creationId xmlns:p14="http://schemas.microsoft.com/office/powerpoint/2010/main" val="408588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903" y="1806576"/>
            <a:ext cx="2910195" cy="4052888"/>
          </a:xfrm>
        </p:spPr>
      </p:pic>
    </p:spTree>
    <p:extLst>
      <p:ext uri="{BB962C8B-B14F-4D97-AF65-F5344CB8AC3E}">
        <p14:creationId xmlns:p14="http://schemas.microsoft.com/office/powerpoint/2010/main" val="298956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138" y="1806576"/>
            <a:ext cx="2833727" cy="4052888"/>
          </a:xfrm>
        </p:spPr>
      </p:pic>
    </p:spTree>
    <p:extLst>
      <p:ext uri="{BB962C8B-B14F-4D97-AF65-F5344CB8AC3E}">
        <p14:creationId xmlns:p14="http://schemas.microsoft.com/office/powerpoint/2010/main" val="189615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599" y="1806576"/>
            <a:ext cx="2910803" cy="4052888"/>
          </a:xfrm>
        </p:spPr>
      </p:pic>
    </p:spTree>
    <p:extLst>
      <p:ext uri="{BB962C8B-B14F-4D97-AF65-F5344CB8AC3E}">
        <p14:creationId xmlns:p14="http://schemas.microsoft.com/office/powerpoint/2010/main" val="5933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282" y="1806576"/>
            <a:ext cx="2789437" cy="4052888"/>
          </a:xfrm>
        </p:spPr>
      </p:pic>
    </p:spTree>
    <p:extLst>
      <p:ext uri="{BB962C8B-B14F-4D97-AF65-F5344CB8AC3E}">
        <p14:creationId xmlns:p14="http://schemas.microsoft.com/office/powerpoint/2010/main" val="37623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058" y="1806576"/>
            <a:ext cx="2887887" cy="4052888"/>
          </a:xfrm>
        </p:spPr>
      </p:pic>
    </p:spTree>
    <p:extLst>
      <p:ext uri="{BB962C8B-B14F-4D97-AF65-F5344CB8AC3E}">
        <p14:creationId xmlns:p14="http://schemas.microsoft.com/office/powerpoint/2010/main" val="36709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984" y="1806576"/>
            <a:ext cx="2852032" cy="4052888"/>
          </a:xfrm>
        </p:spPr>
      </p:pic>
    </p:spTree>
    <p:extLst>
      <p:ext uri="{BB962C8B-B14F-4D97-AF65-F5344CB8AC3E}">
        <p14:creationId xmlns:p14="http://schemas.microsoft.com/office/powerpoint/2010/main" val="50002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ão">
  <a:themeElements>
    <a:clrScheme name="Verão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Verã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ã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gaafppt-100928050920-phpapp01</Template>
  <TotalTime>6</TotalTime>
  <Words>0</Words>
  <Application>Microsoft Office PowerPoint</Application>
  <PresentationFormat>Apresentação no Ecrã (4:3)</PresentationFormat>
  <Paragraphs>0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38</vt:i4>
      </vt:variant>
    </vt:vector>
  </HeadingPairs>
  <TitlesOfParts>
    <vt:vector size="39" baseType="lpstr">
      <vt:lpstr>Verão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Samsung</dc:creator>
  <cp:lastModifiedBy>Samsung</cp:lastModifiedBy>
  <cp:revision>1</cp:revision>
  <dcterms:created xsi:type="dcterms:W3CDTF">2013-02-28T09:48:27Z</dcterms:created>
  <dcterms:modified xsi:type="dcterms:W3CDTF">2013-02-28T09:55:15Z</dcterms:modified>
</cp:coreProperties>
</file>